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7"/>
  </p:notesMasterIdLst>
  <p:sldIdLst>
    <p:sldId id="261" r:id="rId2"/>
    <p:sldId id="256" r:id="rId3"/>
    <p:sldId id="259" r:id="rId4"/>
    <p:sldId id="260" r:id="rId5"/>
    <p:sldId id="262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7" autoAdjust="0"/>
    <p:restoredTop sz="86375" autoAdjust="0"/>
  </p:normalViewPr>
  <p:slideViewPr>
    <p:cSldViewPr snapToGrid="0">
      <p:cViewPr varScale="1">
        <p:scale>
          <a:sx n="62" d="100"/>
          <a:sy n="62" d="100"/>
        </p:scale>
        <p:origin x="22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716" y="-6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12945-9B12-470E-8FCD-63F64616093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C727E9-CBA0-49AF-B7D3-143A960D3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727E9-CBA0-49AF-B7D3-143A960D31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27E9-CBA0-49AF-B7D3-143A960D31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27E9-CBA0-49AF-B7D3-143A960D31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27E9-CBA0-49AF-B7D3-143A960D31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727E9-CBA0-49AF-B7D3-143A960D3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0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C69603-F692-4E7F-BC57-449FCB4D5B0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BCD5FC-0AA7-4B91-B707-A192B5F2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805" y="1348354"/>
            <a:ext cx="8204391" cy="23527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Poverty Summit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/>
              <a:t>August 26, 2023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CA4C1-4CFF-5C93-FF37-F6DE70EA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071587"/>
          </a:xfrm>
        </p:spPr>
        <p:txBody>
          <a:bodyPr>
            <a:noAutofit/>
          </a:bodyPr>
          <a:lstStyle/>
          <a:p>
            <a:r>
              <a:rPr lang="en-US" sz="2800" dirty="0"/>
              <a:t>Public housing authority for Salt Lake County</a:t>
            </a:r>
          </a:p>
          <a:p>
            <a:r>
              <a:rPr lang="en-US" sz="2800" dirty="0"/>
              <a:t>Currently serve 5,766 households</a:t>
            </a:r>
          </a:p>
          <a:p>
            <a:r>
              <a:rPr lang="en-US" sz="2800" dirty="0"/>
              <a:t>Average resident annual income is $13,041</a:t>
            </a:r>
          </a:p>
          <a:p>
            <a:r>
              <a:rPr lang="en-US" sz="2800" dirty="0"/>
              <a:t>Average resident monthly rent $326</a:t>
            </a:r>
          </a:p>
        </p:txBody>
      </p:sp>
      <p:sp>
        <p:nvSpPr>
          <p:cNvPr id="2" name="Rectangle 1"/>
          <p:cNvSpPr/>
          <p:nvPr/>
        </p:nvSpPr>
        <p:spPr>
          <a:xfrm>
            <a:off x="707571" y="4551287"/>
            <a:ext cx="10566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mission is to connect people and communities to quality affordable housing opportunities while promoting self-sufficiency and neighborhood revitalization.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ACB73-B5F3-9511-29AA-43304E99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18" y="222748"/>
            <a:ext cx="3860581" cy="17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68" y="524207"/>
            <a:ext cx="11515239" cy="94798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8 Housing Choice Voucher Program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30" y="1487160"/>
            <a:ext cx="5519893" cy="5134708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Major federal housing assistance program</a:t>
            </a:r>
          </a:p>
          <a:p>
            <a:r>
              <a:rPr lang="en-US" sz="4000" dirty="0"/>
              <a:t>Allows clients an opportunity to find housing anywhere.</a:t>
            </a:r>
          </a:p>
          <a:p>
            <a:r>
              <a:rPr lang="en-US" sz="4000" dirty="0"/>
              <a:t>Income limits and rents are determined by HUD.</a:t>
            </a:r>
          </a:p>
          <a:p>
            <a:r>
              <a:rPr lang="en-US" sz="4000" dirty="0"/>
              <a:t>Subsidy is paid to the landlord directly by the PHA on behalf of the clients. </a:t>
            </a:r>
          </a:p>
          <a:p>
            <a:r>
              <a:rPr lang="en-US" sz="4000" dirty="0"/>
              <a:t>Clients pay approximately 30% of income towards rent.</a:t>
            </a:r>
          </a:p>
          <a:p>
            <a:r>
              <a:rPr lang="en-US" sz="4000" dirty="0"/>
              <a:t>Targets clients who are very low-income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D0D4E-E287-9136-A188-6D908CA3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19" y="2242512"/>
            <a:ext cx="4932404" cy="30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1042"/>
            <a:ext cx="11185901" cy="108112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8 Housing Choice Voucher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5659"/>
            <a:ext cx="7101672" cy="343644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8000" dirty="0"/>
              <a:t>Nationally there are 2.67 M vouchers with 85% leased</a:t>
            </a:r>
          </a:p>
          <a:p>
            <a:r>
              <a:rPr lang="en-US" sz="8000" dirty="0"/>
              <a:t>In Utah there are 12,748 vouchers with 88% leased</a:t>
            </a:r>
          </a:p>
          <a:p>
            <a:r>
              <a:rPr lang="en-US" sz="8000" dirty="0"/>
              <a:t>In Salt Lake County there are 6,653 vouchers with 90% leased</a:t>
            </a:r>
          </a:p>
          <a:p>
            <a:r>
              <a:rPr lang="en-US" sz="8000" dirty="0"/>
              <a:t>Nationally, only one in four eligible households receive voucher assistance</a:t>
            </a:r>
          </a:p>
          <a:p>
            <a:r>
              <a:rPr lang="en-US" sz="8000" dirty="0"/>
              <a:t>In Salt Lake County there are over 5,500 on the waiting list </a:t>
            </a:r>
          </a:p>
          <a:p>
            <a:endParaRPr lang="en-US" sz="8000" dirty="0">
              <a:solidFill>
                <a:srgbClr val="FFC000"/>
              </a:solidFill>
            </a:endParaRPr>
          </a:p>
          <a:p>
            <a:r>
              <a:rPr lang="en-US" sz="8000" dirty="0">
                <a:solidFill>
                  <a:srgbClr val="FFC000"/>
                </a:solidFill>
              </a:rPr>
              <a:t>Challenges </a:t>
            </a:r>
          </a:p>
          <a:p>
            <a:pPr lvl="1"/>
            <a:r>
              <a:rPr lang="en-US" sz="8000" dirty="0">
                <a:solidFill>
                  <a:srgbClr val="FFC000"/>
                </a:solidFill>
              </a:rPr>
              <a:t>Finding a unit</a:t>
            </a:r>
          </a:p>
          <a:p>
            <a:pPr lvl="1"/>
            <a:r>
              <a:rPr lang="en-US" sz="8000" dirty="0">
                <a:solidFill>
                  <a:srgbClr val="FFC000"/>
                </a:solidFill>
              </a:rPr>
              <a:t>Vouchers pose extra requirements on landlords: paperwork/unit inspections</a:t>
            </a:r>
          </a:p>
          <a:p>
            <a:pPr lvl="1"/>
            <a:r>
              <a:rPr lang="en-US" sz="8000" dirty="0">
                <a:solidFill>
                  <a:srgbClr val="FFC000"/>
                </a:solidFill>
              </a:rPr>
              <a:t>Fair Market Rents are set by HUD to cover modest apartment</a:t>
            </a:r>
          </a:p>
          <a:p>
            <a:pPr lvl="1"/>
            <a:r>
              <a:rPr lang="en-US" sz="8000" dirty="0">
                <a:solidFill>
                  <a:srgbClr val="FFC000"/>
                </a:solidFill>
              </a:rPr>
              <a:t>Fair Market Rent current with market rents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layground in front of a building&#10;&#10;Description automatically generated">
            <a:extLst>
              <a:ext uri="{FF2B5EF4-FFF2-40B4-BE49-F238E27FC236}">
                <a16:creationId xmlns:a16="http://schemas.microsoft.com/office/drawing/2014/main" id="{F24F2311-68FF-C2FD-A826-541B98F1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59" y="1748413"/>
            <a:ext cx="2899440" cy="43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C3D1-1158-9291-69BD-4B8D64A5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86" y="113654"/>
            <a:ext cx="2382864" cy="58996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Active Housing choice voucher holders in Salt lake county*</a:t>
            </a:r>
            <a:br>
              <a:rPr lang="en-US" sz="1600" b="1" cap="none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1600" b="1" cap="none" dirty="0"/>
            </a:br>
            <a:r>
              <a:rPr lang="en-US" sz="1600" b="1" cap="none" dirty="0"/>
              <a:t>* as of 3/2023</a:t>
            </a:r>
          </a:p>
        </p:txBody>
      </p:sp>
      <p:pic>
        <p:nvPicPr>
          <p:cNvPr id="9" name="Content Placeholder 8" descr="A map with many yellow dots&#10;&#10;Description automatically generated">
            <a:extLst>
              <a:ext uri="{FF2B5EF4-FFF2-40B4-BE49-F238E27FC236}">
                <a16:creationId xmlns:a16="http://schemas.microsoft.com/office/drawing/2014/main" id="{5B07631F-8BE0-BFF8-3AB6-1944A4BB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27" y="64164"/>
            <a:ext cx="5327738" cy="6476121"/>
          </a:xfrm>
        </p:spPr>
      </p:pic>
    </p:spTree>
    <p:extLst>
      <p:ext uri="{BB962C8B-B14F-4D97-AF65-F5344CB8AC3E}">
        <p14:creationId xmlns:p14="http://schemas.microsoft.com/office/powerpoint/2010/main" val="2182867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Poverty Summit </vt:lpstr>
      <vt:lpstr>PowerPoint Presentation</vt:lpstr>
      <vt:lpstr>Section 8 Housing Choice Voucher Program </vt:lpstr>
      <vt:lpstr>Section 8 Housing Choice Voucher PROGRAM</vt:lpstr>
      <vt:lpstr>Active Housing choice voucher holders in Salt lake county*  * as of 3/2023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2023-08-25T16:53:16Z</dcterms:created>
  <dcterms:modified xsi:type="dcterms:W3CDTF">2023-08-25T16:54:53Z</dcterms:modified>
</cp:coreProperties>
</file>