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edcd63a73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g23edcd63a73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edcd63a7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edcd63a7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3edcd63a7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5289ab7d3_0_14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5289ab7d3_0_1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275289ab7d3_0_14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5289ab7d3_0_1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5289ab7d3_0_1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75289ab7d3_0_14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5289ab7d3_0_1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5289ab7d3_0_1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75289ab7d3_0_13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5289ab7d3_0_1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5289ab7d3_0_1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75289ab7d3_0_13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5289ab7d3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5289ab7d3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98575" y="926680"/>
            <a:ext cx="7886700" cy="20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Office of Homeless Services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200"/>
              <a:t>State Homelessness Coordinator</a:t>
            </a:r>
            <a:br>
              <a:rPr lang="en"/>
            </a:br>
            <a:r>
              <a:rPr lang="en" sz="1500">
                <a:solidFill>
                  <a:srgbClr val="7F7F7F"/>
                </a:solidFill>
              </a:rPr>
              <a:t>August 2023</a:t>
            </a:r>
            <a:endParaRPr sz="1500">
              <a:solidFill>
                <a:srgbClr val="7F7F7F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517358" y="4451684"/>
            <a:ext cx="8049000" cy="288600"/>
          </a:xfrm>
          <a:prstGeom prst="rect">
            <a:avLst/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50" y="4042168"/>
            <a:ext cx="1966631" cy="35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2569" y="3983570"/>
            <a:ext cx="1346250" cy="46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Rates of Homelessness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56" y="4357688"/>
            <a:ext cx="7558088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3156" y="994206"/>
            <a:ext cx="34377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Rates of individuals experiencing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homelessness per 10,000 people: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Utah - 11 per 10,000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Mississippi -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10,000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Carolina -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10,000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Alabama -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10,000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-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10,000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Vermont  -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10,000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Oregon -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10,000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56" y="4357688"/>
            <a:ext cx="7558088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125" y="134125"/>
            <a:ext cx="7285252" cy="405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56" y="4357688"/>
            <a:ext cx="7558088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709" y="2491817"/>
            <a:ext cx="5022577" cy="178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250" y="0"/>
            <a:ext cx="7201500" cy="249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106" y="4357688"/>
            <a:ext cx="7558088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" y="70199"/>
            <a:ext cx="9144000" cy="428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628650" y="138713"/>
            <a:ext cx="78867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Affordable &amp; Deeply Affordable Housing Need</a:t>
            </a:r>
            <a:endParaRPr b="1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406" y="1224019"/>
            <a:ext cx="4962580" cy="25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56" y="4357688"/>
            <a:ext cx="7558088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288019" y="707944"/>
            <a:ext cx="3668100" cy="3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part of House Bill 462 passed in 2022, the Department of Workforce Services has contracted with the Gardner Policy Institute (GPI) to develop a database of moderate and affordable housing needs and supply across Utah.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GPI team has provided initial estimates showing cumulative surplus/deficit for four area median income (AMI) levels for calendar year 2022.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7199906" y="3098944"/>
            <a:ext cx="825900" cy="673800"/>
          </a:xfrm>
          <a:prstGeom prst="roundRect">
            <a:avLst>
              <a:gd fmla="val 22214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3938725" y="2925550"/>
            <a:ext cx="5075400" cy="989700"/>
          </a:xfrm>
          <a:prstGeom prst="roundRect">
            <a:avLst>
              <a:gd fmla="val 22214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62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Shelter Data</a:t>
            </a:r>
            <a:endParaRPr b="1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550" y="997925"/>
            <a:ext cx="3996750" cy="28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50" y="885127"/>
            <a:ext cx="4715899" cy="368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